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1" r:id="rId16"/>
    <p:sldId id="270" r:id="rId17"/>
    <p:sldId id="269" r:id="rId18"/>
    <p:sldId id="275" r:id="rId19"/>
    <p:sldId id="274" r:id="rId20"/>
    <p:sldId id="273" r:id="rId21"/>
    <p:sldId id="277" r:id="rId22"/>
    <p:sldId id="278" r:id="rId23"/>
    <p:sldId id="276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64E74-8E76-4703-A4CA-ACC35FF0F214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0A7A6-FBF5-4FFC-A350-9B90241FABA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6325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A7A6-FBF5-4FFC-A350-9B90241FABAA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801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A7A6-FBF5-4FFC-A350-9B90241FABAA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244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0920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4847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742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4987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337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3971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295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466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6390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9899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6037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1A7773-BF5B-489F-9044-A1D74903E682}" type="datetimeFigureOut">
              <a:rPr lang="hu-HU" smtClean="0"/>
              <a:t>2024. 10. 23.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FD9619-990C-44BD-B21C-806B2884C3B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4014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pizza, Gyorsétel, edény, étel látható&#10;&#10;Automatikusan generált leírás">
            <a:extLst>
              <a:ext uri="{FF2B5EF4-FFF2-40B4-BE49-F238E27FC236}">
                <a16:creationId xmlns:a16="http://schemas.microsoft.com/office/drawing/2014/main" id="{2918AB8C-CD30-B644-2259-28EE521BAF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r="-1" b="6158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401EE38-C3F0-AD8C-C29A-13A0BDF62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hu-HU" sz="6600" dirty="0">
                <a:solidFill>
                  <a:schemeClr val="bg1"/>
                </a:solidFill>
              </a:rPr>
              <a:t>B csoport: Étel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04631BB-083C-B6CC-CFA9-0541A5720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endParaRPr lang="hu-HU">
              <a:solidFill>
                <a:schemeClr val="bg1"/>
              </a:solidFill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2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BC1BAC96-F8E7-6B37-C020-7C6EA390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11091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3505CF7-8D7E-301B-C407-79AB9BB71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184" y="4366759"/>
            <a:ext cx="1943540" cy="558326"/>
          </a:xfrm>
          <a:effectLst>
            <a:outerShdw blurRad="50800" dist="660400" dir="5400000" algn="ctr" rotWithShape="0">
              <a:srgbClr val="000000">
                <a:alpha val="43137"/>
              </a:srgbClr>
            </a:outerShdw>
          </a:effectLst>
        </p:spPr>
        <p:txBody>
          <a:bodyPr>
            <a:normAutofit/>
          </a:bodyPr>
          <a:lstStyle/>
          <a:p>
            <a:r>
              <a:rPr lang="hu-HU" sz="2000" dirty="0" err="1"/>
              <a:t>Package</a:t>
            </a:r>
            <a:r>
              <a:rPr lang="hu-HU" sz="2000" dirty="0"/>
              <a:t> diagram</a:t>
            </a:r>
          </a:p>
        </p:txBody>
      </p:sp>
      <p:pic>
        <p:nvPicPr>
          <p:cNvPr id="5" name="Kép 4" descr="A képen diagram, képernyőkép, Műszaki rajz, Tervrajz látható&#10;&#10;Automatikusan generált leírás">
            <a:extLst>
              <a:ext uri="{FF2B5EF4-FFF2-40B4-BE49-F238E27FC236}">
                <a16:creationId xmlns:a16="http://schemas.microsoft.com/office/drawing/2014/main" id="{AB1434EE-FF55-EFE3-1593-99503EA1B1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1" y="0"/>
            <a:ext cx="6580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kültéri, képernyőkép, felhőkarcoló látható&#10;&#10;Automatikusan generált leírás">
            <a:extLst>
              <a:ext uri="{FF2B5EF4-FFF2-40B4-BE49-F238E27FC236}">
                <a16:creationId xmlns:a16="http://schemas.microsoft.com/office/drawing/2014/main" id="{7A19FE4D-8A09-1C49-4FC8-EF7A4237EB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09" r="-1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3B29A4C-0EAC-2B26-3441-458D3996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Képernyőtervek</a:t>
            </a:r>
            <a:endParaRPr lang="en-US" sz="6600" dirty="0">
              <a:ln w="22225">
                <a:solidFill>
                  <a:srgbClr val="FFFFFF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664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8A33E55C-D9BC-B40A-8E9C-51B1D9D2C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0972800" cy="6858001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Főoldal</a:t>
            </a:r>
          </a:p>
        </p:txBody>
      </p:sp>
    </p:spTree>
    <p:extLst>
      <p:ext uri="{BB962C8B-B14F-4D97-AF65-F5344CB8AC3E}">
        <p14:creationId xmlns:p14="http://schemas.microsoft.com/office/powerpoint/2010/main" val="402790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9698830" y="1288256"/>
            <a:ext cx="3781425" cy="120491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Bejelentkezés</a:t>
            </a:r>
          </a:p>
        </p:txBody>
      </p:sp>
      <p:pic>
        <p:nvPicPr>
          <p:cNvPr id="7" name="Tartalom helye 6" descr="A képen szöveg, képernyőkép, tervezés látható&#10;&#10;Automatikusan generált leírás">
            <a:extLst>
              <a:ext uri="{FF2B5EF4-FFF2-40B4-BE49-F238E27FC236}">
                <a16:creationId xmlns:a16="http://schemas.microsoft.com/office/drawing/2014/main" id="{774DAC8E-CB35-ACA4-F56A-3CAC5B781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936118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Regisztráció</a:t>
            </a:r>
          </a:p>
        </p:txBody>
      </p:sp>
      <p:pic>
        <p:nvPicPr>
          <p:cNvPr id="7" name="Tartalom helye 6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71A8333E-91BA-0096-ED52-2A97C1D30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657165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422480" y="2564606"/>
            <a:ext cx="63341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Profil aktiválása</a:t>
            </a:r>
          </a:p>
        </p:txBody>
      </p:sp>
      <p:pic>
        <p:nvPicPr>
          <p:cNvPr id="7" name="Tartalom helye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D213400A-7D8A-01BF-34DD-F95A62446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428066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Profil</a:t>
            </a:r>
          </a:p>
        </p:txBody>
      </p:sp>
      <p:pic>
        <p:nvPicPr>
          <p:cNvPr id="7" name="Tartalom helye 6" descr="A képen szöveg, képernyőkép, Betűtípus, kör látható&#10;&#10;Automatikusan generált leírás">
            <a:extLst>
              <a:ext uri="{FF2B5EF4-FFF2-40B4-BE49-F238E27FC236}">
                <a16:creationId xmlns:a16="http://schemas.microsoft.com/office/drawing/2014/main" id="{41FEC772-BAFA-BF1D-9BC9-E3EA945AD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0808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517730" y="2469356"/>
            <a:ext cx="6143625" cy="1204913"/>
          </a:xfrm>
        </p:spPr>
        <p:txBody>
          <a:bodyPr>
            <a:normAutofit fontScale="90000"/>
          </a:bodyPr>
          <a:lstStyle/>
          <a:p>
            <a:r>
              <a:rPr lang="hu-HU" dirty="0">
                <a:solidFill>
                  <a:schemeClr val="bg1"/>
                </a:solidFill>
              </a:rPr>
              <a:t>Véleményeim megtekintése</a:t>
            </a:r>
          </a:p>
        </p:txBody>
      </p:sp>
      <p:pic>
        <p:nvPicPr>
          <p:cNvPr id="7" name="Tartalom helye 6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AE1E9BA0-953D-0EE3-7E73-E07D5B8E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381592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8746330" y="2240756"/>
            <a:ext cx="5686425" cy="1204913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Profil módosítása</a:t>
            </a:r>
          </a:p>
        </p:txBody>
      </p:sp>
      <p:pic>
        <p:nvPicPr>
          <p:cNvPr id="7" name="Tartalom helye 6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BA039260-B1B9-86EE-CF61-884C4E26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4012098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Foglalás</a:t>
            </a:r>
          </a:p>
        </p:txBody>
      </p:sp>
      <p:pic>
        <p:nvPicPr>
          <p:cNvPr id="7" name="Tartalom helye 6" descr="A képen szöveg, képernyőkép, Téglalap, tér látható&#10;&#10;Automatikusan generált leírás">
            <a:extLst>
              <a:ext uri="{FF2B5EF4-FFF2-40B4-BE49-F238E27FC236}">
                <a16:creationId xmlns:a16="http://schemas.microsoft.com/office/drawing/2014/main" id="{68E34EA6-FDA7-F966-49D4-F9C257AF4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4289744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pizza, Gyorsétel, edény, étel látható&#10;&#10;Automatikusan generált leírás">
            <a:extLst>
              <a:ext uri="{FF2B5EF4-FFF2-40B4-BE49-F238E27FC236}">
                <a16:creationId xmlns:a16="http://schemas.microsoft.com/office/drawing/2014/main" id="{8FFB162C-EFA5-B1FA-FA65-1B5FE99E8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2" r="23216" b="-1"/>
          <a:stretch/>
        </p:blipFill>
        <p:spPr>
          <a:xfrm>
            <a:off x="7583051" y="10"/>
            <a:ext cx="4608945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F0B1941-FCDC-83BA-8DB9-438723C8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0" y="-72428"/>
            <a:ext cx="4267200" cy="1110724"/>
          </a:xfrm>
        </p:spPr>
        <p:txBody>
          <a:bodyPr>
            <a:normAutofit/>
          </a:bodyPr>
          <a:lstStyle/>
          <a:p>
            <a:pPr algn="ctr"/>
            <a:r>
              <a:rPr lang="hu-HU" dirty="0" err="1">
                <a:solidFill>
                  <a:schemeClr val="bg1"/>
                </a:solidFill>
              </a:rPr>
              <a:t>Use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case</a:t>
            </a:r>
            <a:r>
              <a:rPr lang="hu-HU" dirty="0">
                <a:solidFill>
                  <a:schemeClr val="bg1"/>
                </a:solidFill>
              </a:rPr>
              <a:t> diagram</a:t>
            </a:r>
          </a:p>
        </p:txBody>
      </p:sp>
      <p:pic>
        <p:nvPicPr>
          <p:cNvPr id="13" name="Kép 12" descr="A képen kör, hold, lámpa látható&#10;&#10;Automatikusan generált leírás">
            <a:extLst>
              <a:ext uri="{FF2B5EF4-FFF2-40B4-BE49-F238E27FC236}">
                <a16:creationId xmlns:a16="http://schemas.microsoft.com/office/drawing/2014/main" id="{5F487FBC-8DA1-37D4-DCEF-5D7A5E4A5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14" y="-1674"/>
            <a:ext cx="6001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0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Vélemények</a:t>
            </a:r>
          </a:p>
        </p:txBody>
      </p:sp>
      <p:pic>
        <p:nvPicPr>
          <p:cNvPr id="7" name="Tartalom helye 6" descr="A képen szöveg, Emberi arc, személy, képernyőkép látható&#10;&#10;Automatikusan generált leírás">
            <a:extLst>
              <a:ext uri="{FF2B5EF4-FFF2-40B4-BE49-F238E27FC236}">
                <a16:creationId xmlns:a16="http://schemas.microsoft.com/office/drawing/2014/main" id="{18D75219-38BC-E96A-54E5-AB0544E56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230277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Menü</a:t>
            </a:r>
          </a:p>
        </p:txBody>
      </p:sp>
      <p:pic>
        <p:nvPicPr>
          <p:cNvPr id="7" name="Tartalom helye 6" descr="A képen szöveg, képernyőkép, diagram, tervezés látható&#10;&#10;Automatikusan generált leírás">
            <a:extLst>
              <a:ext uri="{FF2B5EF4-FFF2-40B4-BE49-F238E27FC236}">
                <a16:creationId xmlns:a16="http://schemas.microsoft.com/office/drawing/2014/main" id="{5D8CF447-5BCE-4C2A-3757-6424BE0E9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97560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Napi menü</a:t>
            </a:r>
          </a:p>
        </p:txBody>
      </p:sp>
      <p:pic>
        <p:nvPicPr>
          <p:cNvPr id="7" name="Tartalom helye 6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C837BA68-E140-91A2-F00B-2D1DFD01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4080539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FA426B-9B1D-8CEF-9911-9DBFBF2A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10098881" y="888206"/>
            <a:ext cx="2981325" cy="1204913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Kapcsolat</a:t>
            </a:r>
          </a:p>
        </p:txBody>
      </p:sp>
      <p:pic>
        <p:nvPicPr>
          <p:cNvPr id="7" name="Tartalom helye 6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1F599550-5C23-9E53-DDBE-A66735E0E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799" cy="6858000"/>
          </a:xfrm>
        </p:spPr>
      </p:pic>
    </p:spTree>
    <p:extLst>
      <p:ext uri="{BB962C8B-B14F-4D97-AF65-F5344CB8AC3E}">
        <p14:creationId xmlns:p14="http://schemas.microsoft.com/office/powerpoint/2010/main" val="111566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6F661BB-DCAB-FE53-B34F-3BAFD73B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233" r="-1" b="651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9309065-F54A-D2C8-1526-35BBED47C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Köszönjük a figyelmet!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69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300F5A9-23F4-D69E-CF9E-639338CE2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37"/>
            <a:ext cx="9723422" cy="6872238"/>
          </a:xfr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97200B2-0FC3-B363-D185-58AE9825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601" y="-14238"/>
            <a:ext cx="4286061" cy="1325563"/>
          </a:xfrm>
        </p:spPr>
        <p:txBody>
          <a:bodyPr/>
          <a:lstStyle/>
          <a:p>
            <a:r>
              <a:rPr lang="hu-HU" dirty="0" err="1">
                <a:solidFill>
                  <a:schemeClr val="bg1"/>
                </a:solidFill>
              </a:rPr>
              <a:t>Class</a:t>
            </a:r>
            <a:r>
              <a:rPr lang="hu-HU" dirty="0">
                <a:solidFill>
                  <a:schemeClr val="bg1"/>
                </a:solidFill>
              </a:rPr>
              <a:t> diagram</a:t>
            </a:r>
          </a:p>
        </p:txBody>
      </p:sp>
      <p:pic>
        <p:nvPicPr>
          <p:cNvPr id="6" name="Kép 5" descr="A képen bútorok, Konyha- és ebédlőasztal, asztal, dohányzóasztal látható&#10;&#10;Automatikusan generált leírás">
            <a:extLst>
              <a:ext uri="{FF2B5EF4-FFF2-40B4-BE49-F238E27FC236}">
                <a16:creationId xmlns:a16="http://schemas.microsoft.com/office/drawing/2014/main" id="{9B9BD901-43F5-EE04-64BE-D22A55EBC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1" r="16546" b="-1"/>
          <a:stretch/>
        </p:blipFill>
        <p:spPr>
          <a:xfrm>
            <a:off x="7720553" y="0"/>
            <a:ext cx="447144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839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rtalom helye 4" descr="A képen étel, Gyorsétel, szendvics, Amerikai étel látható&#10;&#10;Automatikusan generált leírás">
            <a:extLst>
              <a:ext uri="{FF2B5EF4-FFF2-40B4-BE49-F238E27FC236}">
                <a16:creationId xmlns:a16="http://schemas.microsoft.com/office/drawing/2014/main" id="{DE5BA4CC-E1F9-3E08-33FA-5D2E9AC65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rcRect t="11743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25C9FA8-2387-1BBB-D936-2F57BD24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Sequence diagramok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5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6B8BEC7-D5E0-D23D-88AC-DC354A89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Bejelentkezés</a:t>
            </a:r>
          </a:p>
        </p:txBody>
      </p:sp>
      <p:pic>
        <p:nvPicPr>
          <p:cNvPr id="5" name="Tartalom helye 4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3D47107D-F053-99AD-B55F-C95DEE265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427" y="961812"/>
            <a:ext cx="7090544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AE9603-70F3-EC31-9048-DE8FD7963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Regisztráció</a:t>
            </a:r>
          </a:p>
        </p:txBody>
      </p:sp>
      <p:pic>
        <p:nvPicPr>
          <p:cNvPr id="5" name="Tartalom helye 4" descr="A képen szöveg, diagram, Tervrajz, Párhuzamos látható&#10;&#10;Automatikusan generált leírás">
            <a:extLst>
              <a:ext uri="{FF2B5EF4-FFF2-40B4-BE49-F238E27FC236}">
                <a16:creationId xmlns:a16="http://schemas.microsoft.com/office/drawing/2014/main" id="{D3D166A3-CE4F-3BBC-3E98-1D47771BA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1" y="961812"/>
            <a:ext cx="65966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16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5BFBA2C-5AD9-0F4C-AC41-27C4B78AE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Foglalás</a:t>
            </a:r>
          </a:p>
        </p:txBody>
      </p:sp>
      <p:pic>
        <p:nvPicPr>
          <p:cNvPr id="9" name="Tartalom helye 8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A045D320-F48F-750B-8EE5-B057E79A82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1" y="961812"/>
            <a:ext cx="65966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0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17A8218-5B3F-5C78-1FC8-40FD9EAAC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Értékelés</a:t>
            </a:r>
          </a:p>
        </p:txBody>
      </p:sp>
      <p:pic>
        <p:nvPicPr>
          <p:cNvPr id="5" name="Tartalom helye 4" descr="A képen szöveg, diagram, Párhuzamos, Tervrajz látható&#10;&#10;Automatikusan generált leírás">
            <a:extLst>
              <a:ext uri="{FF2B5EF4-FFF2-40B4-BE49-F238E27FC236}">
                <a16:creationId xmlns:a16="http://schemas.microsoft.com/office/drawing/2014/main" id="{0C6BCDBE-BC8F-B7F4-F6E2-4D5B7EC27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381" y="961812"/>
            <a:ext cx="6596637" cy="493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5E0B51C4-A2F8-EEA4-5CD1-883950CFE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18" y="0"/>
            <a:ext cx="4629281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23B1CF4-4174-BF5A-1F01-18B95D719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1128094"/>
            <a:ext cx="3434180" cy="1415270"/>
          </a:xfrm>
        </p:spPr>
        <p:txBody>
          <a:bodyPr anchor="t">
            <a:normAutofit/>
          </a:bodyPr>
          <a:lstStyle/>
          <a:p>
            <a:r>
              <a:rPr lang="hu-HU" sz="3200"/>
              <a:t>Egyed-kapcsolat diagram</a:t>
            </a:r>
          </a:p>
        </p:txBody>
      </p:sp>
      <p:pic>
        <p:nvPicPr>
          <p:cNvPr id="7" name="Tartalom helye 6" descr="A képen szöveg, diagram, rajz, tervezés látható&#10;&#10;Automatikusan generált leírás">
            <a:extLst>
              <a:ext uri="{FF2B5EF4-FFF2-40B4-BE49-F238E27FC236}">
                <a16:creationId xmlns:a16="http://schemas.microsoft.com/office/drawing/2014/main" id="{12EBCE6B-4C88-0255-6889-6D74312FC2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4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-tém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42</Words>
  <Application>Microsoft Office PowerPoint</Application>
  <PresentationFormat>Szélesvásznú</PresentationFormat>
  <Paragraphs>26</Paragraphs>
  <Slides>24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B csoport: Étel</vt:lpstr>
      <vt:lpstr>Use case diagram</vt:lpstr>
      <vt:lpstr>Class diagram</vt:lpstr>
      <vt:lpstr>Sequence diagramok</vt:lpstr>
      <vt:lpstr>Bejelentkezés</vt:lpstr>
      <vt:lpstr>Regisztráció</vt:lpstr>
      <vt:lpstr>Foglalás</vt:lpstr>
      <vt:lpstr>Értékelés</vt:lpstr>
      <vt:lpstr>Egyed-kapcsolat diagram</vt:lpstr>
      <vt:lpstr>Package diagram</vt:lpstr>
      <vt:lpstr>Képernyőtervek</vt:lpstr>
      <vt:lpstr>Főoldal</vt:lpstr>
      <vt:lpstr>Bejelentkezés</vt:lpstr>
      <vt:lpstr>Regisztráció</vt:lpstr>
      <vt:lpstr>Profil aktiválása</vt:lpstr>
      <vt:lpstr>Profil</vt:lpstr>
      <vt:lpstr>Véleményeim megtekintése</vt:lpstr>
      <vt:lpstr>Profil módosítása</vt:lpstr>
      <vt:lpstr>Foglalás</vt:lpstr>
      <vt:lpstr>Vélemények</vt:lpstr>
      <vt:lpstr>Menü</vt:lpstr>
      <vt:lpstr>Napi menü</vt:lpstr>
      <vt:lpstr>Kapcsolat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Rpeti577@sulid.hu</dc:creator>
  <cp:lastModifiedBy>Rpeti577@sulid.hu</cp:lastModifiedBy>
  <cp:revision>10</cp:revision>
  <dcterms:created xsi:type="dcterms:W3CDTF">2024-10-23T11:55:49Z</dcterms:created>
  <dcterms:modified xsi:type="dcterms:W3CDTF">2024-10-23T12:50:29Z</dcterms:modified>
</cp:coreProperties>
</file>